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7" autoAdjust="0"/>
    <p:restoredTop sz="94707" autoAdjust="0"/>
  </p:normalViewPr>
  <p:slideViewPr>
    <p:cSldViewPr snapToGrid="0" snapToObjects="1" showGuides="1">
      <p:cViewPr>
        <p:scale>
          <a:sx n="38" d="100"/>
          <a:sy n="38" d="100"/>
        </p:scale>
        <p:origin x="1312" y="-4400"/>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9159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general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by a non-parametric function simultaneously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9267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5" name="Text Placeholder 24"/>
          <p:cNvSpPr>
            <a:spLocks noGrp="1"/>
          </p:cNvSpPr>
          <p:nvPr>
            <p:ph type="body" sz="quarter" idx="28"/>
          </p:nvPr>
        </p:nvSpPr>
        <p:spPr>
          <a:xfrm>
            <a:off x="8567233" y="19072387"/>
            <a:ext cx="7711062" cy="16662618"/>
          </a:xfrm>
        </p:spPr>
        <p:txBody>
          <a:bodyPr/>
          <a:lstStyle/>
          <a:p>
            <a:r>
              <a:rPr lang="en-US" sz="3200" b="1" dirty="0">
                <a:latin typeface="PT Sans" panose="020B0503020203020204" pitchFamily="34" charset="77"/>
              </a:rPr>
              <a:t>Rubric:</a:t>
            </a:r>
          </a:p>
          <a:p>
            <a:r>
              <a:rPr lang="en-US" dirty="0">
                <a:solidFill>
                  <a:schemeClr val="tx1"/>
                </a:solidFill>
                <a:latin typeface="PT Sans" panose="020B0503020203020204" pitchFamily="34" charset="77"/>
              </a:rPr>
              <a:t>5% How did you evaluate your approaches?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What are the results?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How do you methods compare to other methods?</a:t>
            </a:r>
          </a:p>
        </p:txBody>
      </p:sp>
      <p:sp>
        <p:nvSpPr>
          <p:cNvPr id="26" name="Text Placeholder 25"/>
          <p:cNvSpPr>
            <a:spLocks noGrp="1"/>
          </p:cNvSpPr>
          <p:nvPr>
            <p:ph type="body" sz="quarter" idx="29"/>
          </p:nvPr>
        </p:nvSpPr>
        <p:spPr>
          <a:xfrm>
            <a:off x="752347" y="31742242"/>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20322"/>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9072387"/>
            <a:ext cx="7261249" cy="12780985"/>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6752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7081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6046245" y="19779879"/>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grpSp>
        <p:nvGrpSpPr>
          <p:cNvPr id="53" name="Group 52">
            <a:extLst>
              <a:ext uri="{FF2B5EF4-FFF2-40B4-BE49-F238E27FC236}">
                <a16:creationId xmlns:a16="http://schemas.microsoft.com/office/drawing/2014/main" id="{0E5F32FB-B328-7445-8FE3-AE9AC1EC544D}"/>
              </a:ext>
            </a:extLst>
          </p:cNvPr>
          <p:cNvGrpSpPr/>
          <p:nvPr/>
        </p:nvGrpSpPr>
        <p:grpSpPr>
          <a:xfrm>
            <a:off x="16278295" y="29954764"/>
            <a:ext cx="10449483" cy="5742141"/>
            <a:chOff x="15571709" y="28901798"/>
            <a:chExt cx="10449483" cy="5742141"/>
          </a:xfrm>
        </p:grpSpPr>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435"/>
            <a:stretch/>
          </p:blipFill>
          <p:spPr>
            <a:xfrm>
              <a:off x="15571709" y="29443112"/>
              <a:ext cx="10449483" cy="5200827"/>
            </a:xfrm>
            <a:prstGeom prst="rect">
              <a:avLst/>
            </a:prstGeom>
          </p:spPr>
        </p:pic>
        <p:sp>
          <p:nvSpPr>
            <p:cNvPr id="51" name="TextBox 50">
              <a:extLst>
                <a:ext uri="{FF2B5EF4-FFF2-40B4-BE49-F238E27FC236}">
                  <a16:creationId xmlns:a16="http://schemas.microsoft.com/office/drawing/2014/main" id="{DBB17151-1363-9B47-B2DB-9BDDB90B7978}"/>
                </a:ext>
              </a:extLst>
            </p:cNvPr>
            <p:cNvSpPr txBox="1"/>
            <p:nvPr/>
          </p:nvSpPr>
          <p:spPr>
            <a:xfrm>
              <a:off x="16019789" y="2890179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980737876"/>
              </p:ext>
            </p:extLst>
          </p:nvPr>
        </p:nvGraphicFramePr>
        <p:xfrm>
          <a:off x="693104" y="22348921"/>
          <a:ext cx="6791145" cy="512064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Metric</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370840">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505566"/>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2">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2540</TotalTime>
  <Words>799</Words>
  <Application>Microsoft Macintosh PowerPoint</Application>
  <PresentationFormat>Custom</PresentationFormat>
  <Paragraphs>78</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101</cp:revision>
  <dcterms:created xsi:type="dcterms:W3CDTF">2012-02-10T00:10:15Z</dcterms:created>
  <dcterms:modified xsi:type="dcterms:W3CDTF">2019-12-02T05:16:41Z</dcterms:modified>
  <cp:category>Research poster templates</cp:category>
</cp:coreProperties>
</file>